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>
        <p:scale>
          <a:sx n="50" d="100"/>
          <a:sy n="50" d="100"/>
        </p:scale>
        <p:origin x="159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/>
          <a:lstStyle/>
          <a:p>
            <a:r>
              <a:rPr lang="en-GB" dirty="0"/>
              <a:t>MINDI simulation for LLC </a:t>
            </a:r>
          </a:p>
          <a:p>
            <a:r>
              <a:rPr lang="en-GB" dirty="0"/>
              <a:t>Plant measurement setup using PIM/</a:t>
            </a:r>
            <a:r>
              <a:rPr lang="en-GB" dirty="0" err="1"/>
              <a:t>Pterm</a:t>
            </a:r>
            <a:r>
              <a:rPr lang="en-GB" dirty="0"/>
              <a:t> control test</a:t>
            </a:r>
          </a:p>
          <a:p>
            <a:r>
              <a:rPr lang="en-US" dirty="0"/>
              <a:t>Code migration for PFC A core part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4741</TotalTime>
  <Words>1214</Words>
  <Application>Microsoft Office PowerPoint</Application>
  <PresentationFormat>Widescreen</PresentationFormat>
  <Paragraphs>406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32</cp:revision>
  <dcterms:created xsi:type="dcterms:W3CDTF">2024-07-02T22:00:27Z</dcterms:created>
  <dcterms:modified xsi:type="dcterms:W3CDTF">2024-09-20T10:32:24Z</dcterms:modified>
</cp:coreProperties>
</file>